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70" r:id="rId10"/>
    <p:sldId id="264" r:id="rId11"/>
    <p:sldId id="268" r:id="rId12"/>
    <p:sldId id="266" r:id="rId13"/>
    <p:sldId id="267" r:id="rId14"/>
    <p:sldId id="269" r:id="rId15"/>
    <p:sldId id="272" r:id="rId16"/>
    <p:sldId id="273" r:id="rId17"/>
    <p:sldId id="265" r:id="rId18"/>
    <p:sldId id="271" r:id="rId19"/>
    <p:sldId id="274" r:id="rId20"/>
    <p:sldId id="275" r:id="rId21"/>
    <p:sldId id="282" r:id="rId22"/>
    <p:sldId id="285" r:id="rId23"/>
    <p:sldId id="286" r:id="rId24"/>
    <p:sldId id="284" r:id="rId25"/>
    <p:sldId id="283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670" y="802005"/>
            <a:ext cx="2954655" cy="52533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椭圆 10"/>
          <p:cNvSpPr/>
          <p:nvPr/>
        </p:nvSpPr>
        <p:spPr>
          <a:xfrm>
            <a:off x="7400925" y="137414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698740" y="134366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31860" y="1319530"/>
            <a:ext cx="2769235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点击没反应，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有地址时，进入地址管理页，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没填过时，进入添加新地址页面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01090" y="1715135"/>
            <a:ext cx="3145155" cy="802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5050" y="16319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95" y="1018540"/>
            <a:ext cx="254127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020" y="789940"/>
            <a:ext cx="2968625" cy="5278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073275" y="2009140"/>
            <a:ext cx="1397000" cy="2882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4755" y="3488055"/>
            <a:ext cx="3145155" cy="1181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99185" y="275272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1099185" y="340233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214755" y="3920490"/>
            <a:ext cx="3145155" cy="1181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6170" y="383984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5022850" y="151130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5299075" y="151130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596890" y="148082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30010" y="1456690"/>
            <a:ext cx="17246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不需要线条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299075" y="203962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96890" y="200914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30010" y="1985010"/>
            <a:ext cx="17246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>
                <a:solidFill>
                  <a:schemeClr val="tx1"/>
                </a:solidFill>
              </a:rPr>
              <a:t>缺失线条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99075" y="28384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596890" y="280797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30010" y="2783840"/>
            <a:ext cx="22390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底色有点深，需要调浅。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402965" y="189928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430010" y="2258060"/>
            <a:ext cx="22390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线条有点粗，需要调细。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38755" y="5606415"/>
            <a:ext cx="1532255" cy="5276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99075" y="343979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5596890" y="340931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30010" y="3385185"/>
            <a:ext cx="43408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图标和文字的上下间距需要调窄些。图标</a:t>
            </a:r>
            <a:r>
              <a:rPr lang="en-US" altLang="zh-CN" sz="1200">
                <a:solidFill>
                  <a:schemeClr val="tx1"/>
                </a:solidFill>
              </a:rPr>
              <a:t>+</a:t>
            </a:r>
            <a:r>
              <a:rPr lang="zh-CN" altLang="en-US" sz="1200">
                <a:solidFill>
                  <a:schemeClr val="tx1"/>
                </a:solidFill>
              </a:rPr>
              <a:t>文字居中显示。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56075" y="550672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1214755" y="2838450"/>
            <a:ext cx="3145155" cy="1181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76655" y="5596890"/>
            <a:ext cx="1532255" cy="5276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99185" y="550672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4" name="椭圆 33"/>
          <p:cNvSpPr/>
          <p:nvPr/>
        </p:nvSpPr>
        <p:spPr>
          <a:xfrm>
            <a:off x="5299075" y="409829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5596890" y="40678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30010" y="4043680"/>
            <a:ext cx="410019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【加入购物车】【立即购买】文字有点小，需要调大。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70" y="175895"/>
            <a:ext cx="3437255" cy="4559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82295" y="238760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详情页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902335"/>
            <a:ext cx="2905125" cy="5164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椭圆 10"/>
          <p:cNvSpPr/>
          <p:nvPr/>
        </p:nvSpPr>
        <p:spPr>
          <a:xfrm>
            <a:off x="4359910" y="62039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657725" y="58991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90845" y="565785"/>
            <a:ext cx="487235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点击【说明】【配送】</a:t>
            </a:r>
            <a:r>
              <a:rPr lang="zh-CN" altLang="en-US" sz="1200">
                <a:sym typeface="+mn-ea"/>
              </a:rPr>
              <a:t>底部滑出页面</a:t>
            </a:r>
            <a:r>
              <a:rPr lang="zh-CN" altLang="en-US" sz="1200">
                <a:solidFill>
                  <a:schemeClr val="tx1"/>
                </a:solidFill>
              </a:rPr>
              <a:t>，其他区域需要深色蒙版遮罩。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26695" y="1438910"/>
            <a:ext cx="3176270" cy="19564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9535" y="137414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4359910" y="122110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657725" y="119062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7040" y="1430020"/>
            <a:ext cx="487172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/>
              <a:t>当服务说明显示不全，</a:t>
            </a:r>
            <a:r>
              <a:rPr lang="zh-CN" altLang="en-US" sz="1200">
                <a:solidFill>
                  <a:srgbClr val="FF0000"/>
                </a:solidFill>
              </a:rPr>
              <a:t>划出页面时，右侧显示滚动条，2秒后渐变隐藏，</a:t>
            </a:r>
            <a:r>
              <a:rPr lang="zh-CN" altLang="en-US" sz="1200"/>
              <a:t>手指</a:t>
            </a:r>
            <a:r>
              <a:rPr lang="zh-CN" altLang="en-US" sz="1200">
                <a:solidFill>
                  <a:srgbClr val="FF0000"/>
                </a:solidFill>
              </a:rPr>
              <a:t>点击</a:t>
            </a:r>
            <a:r>
              <a:rPr lang="zh-CN" altLang="en-US" sz="1200"/>
              <a:t>页面，右侧出</a:t>
            </a:r>
            <a:r>
              <a:rPr lang="zh-CN" altLang="en-US" sz="1200">
                <a:solidFill>
                  <a:srgbClr val="FF0000"/>
                </a:solidFill>
              </a:rPr>
              <a:t>现滚动条</a:t>
            </a:r>
            <a:r>
              <a:rPr lang="zh-CN" altLang="en-US" sz="1200"/>
              <a:t>，可滑动查看其他说明；手指</a:t>
            </a:r>
            <a:r>
              <a:rPr lang="zh-CN" altLang="en-US" sz="1200">
                <a:solidFill>
                  <a:srgbClr val="FF0000"/>
                </a:solidFill>
              </a:rPr>
              <a:t>松开</a:t>
            </a:r>
            <a:r>
              <a:rPr lang="zh-CN" altLang="en-US" sz="1200"/>
              <a:t>，滚动条2</a:t>
            </a:r>
            <a:r>
              <a:rPr lang="zh-CN" altLang="en-US" sz="1200">
                <a:solidFill>
                  <a:srgbClr val="FF0000"/>
                </a:solidFill>
              </a:rPr>
              <a:t>秒后，渐变隐藏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85" y="2578100"/>
            <a:ext cx="5527040" cy="28009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5900" y="3474720"/>
            <a:ext cx="3176270" cy="27489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2870" y="348932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530215" y="1160145"/>
            <a:ext cx="487235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点击【说明】【配送】</a:t>
            </a:r>
            <a:r>
              <a:rPr lang="zh-CN" altLang="en-US" sz="1200">
                <a:sym typeface="+mn-ea"/>
              </a:rPr>
              <a:t>底部滑出页面</a:t>
            </a:r>
            <a:r>
              <a:rPr lang="zh-CN" altLang="en-US" sz="1200">
                <a:solidFill>
                  <a:schemeClr val="tx1"/>
                </a:solidFill>
              </a:rPr>
              <a:t>高度固定。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395470" y="564324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693285" y="561276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26405" y="5588635"/>
            <a:ext cx="48723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FF0000"/>
                </a:solidFill>
              </a:rPr>
              <a:t>当特色服务可以显示全部内容时，滑动页面，详情页会上下滑动，应该是不动的。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70" y="175895"/>
            <a:ext cx="3437255" cy="4559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2295" y="238760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详情页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240" y="768350"/>
            <a:ext cx="2992755" cy="53206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椭圆 10"/>
          <p:cNvSpPr/>
          <p:nvPr/>
        </p:nvSpPr>
        <p:spPr>
          <a:xfrm>
            <a:off x="5047615" y="36576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345430" y="33528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78550" y="311150"/>
            <a:ext cx="316611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点击【说明】【配送】底部滑出页面，其他区域需要深色蒙版遮罩。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20165" y="1172845"/>
            <a:ext cx="3176270" cy="40341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183005" y="110807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320165" y="5292090"/>
            <a:ext cx="3176270" cy="935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90625" y="529209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047615" y="98996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345430" y="97155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047615" y="565023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345430" y="561975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78550" y="5595620"/>
            <a:ext cx="487235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滑动页面，详情页会上下滑动，应该是不动的。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0" y="175895"/>
            <a:ext cx="3437255" cy="4559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2295" y="238760"/>
            <a:ext cx="872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详情页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2273300"/>
            <a:ext cx="6428740" cy="30187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151245" y="1191895"/>
            <a:ext cx="487172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/>
              <a:t>当服务说明显示不全，</a:t>
            </a:r>
            <a:r>
              <a:rPr lang="zh-CN" altLang="en-US" sz="1200">
                <a:solidFill>
                  <a:srgbClr val="FF0000"/>
                </a:solidFill>
              </a:rPr>
              <a:t>划出页面时，右侧显示滚动条，2秒后渐变隐藏，</a:t>
            </a:r>
            <a:r>
              <a:rPr lang="zh-CN" altLang="en-US" sz="1200"/>
              <a:t>手指</a:t>
            </a:r>
            <a:r>
              <a:rPr lang="zh-CN" altLang="en-US" sz="1200">
                <a:solidFill>
                  <a:srgbClr val="FF0000"/>
                </a:solidFill>
              </a:rPr>
              <a:t>点击</a:t>
            </a:r>
            <a:r>
              <a:rPr lang="zh-CN" altLang="en-US" sz="1200"/>
              <a:t>页面，右侧出</a:t>
            </a:r>
            <a:r>
              <a:rPr lang="zh-CN" altLang="en-US" sz="1200">
                <a:solidFill>
                  <a:srgbClr val="FF0000"/>
                </a:solidFill>
              </a:rPr>
              <a:t>现滚动条</a:t>
            </a:r>
            <a:r>
              <a:rPr lang="zh-CN" altLang="en-US" sz="1200"/>
              <a:t>，可滑动查看其他说明；手指</a:t>
            </a:r>
            <a:r>
              <a:rPr lang="zh-CN" altLang="en-US" sz="1200">
                <a:solidFill>
                  <a:srgbClr val="FF0000"/>
                </a:solidFill>
              </a:rPr>
              <a:t>松开</a:t>
            </a:r>
            <a:r>
              <a:rPr lang="zh-CN" altLang="en-US" sz="1200"/>
              <a:t>，滚动条2</a:t>
            </a:r>
            <a:r>
              <a:rPr lang="zh-CN" altLang="en-US" sz="1200">
                <a:solidFill>
                  <a:srgbClr val="FF0000"/>
                </a:solidFill>
              </a:rPr>
              <a:t>秒后，渐变隐藏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sp>
        <p:nvSpPr>
          <p:cNvPr id="20" name="文本框 19"/>
          <p:cNvSpPr txBox="1"/>
          <p:nvPr/>
        </p:nvSpPr>
        <p:spPr>
          <a:xfrm>
            <a:off x="6154420" y="922020"/>
            <a:ext cx="487235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点击【说明】【配送】</a:t>
            </a:r>
            <a:r>
              <a:rPr lang="zh-CN" altLang="en-US" sz="1200">
                <a:sym typeface="+mn-ea"/>
              </a:rPr>
              <a:t>底部滑出页面</a:t>
            </a:r>
            <a:r>
              <a:rPr lang="zh-CN" altLang="en-US" sz="1200">
                <a:solidFill>
                  <a:schemeClr val="tx1"/>
                </a:solidFill>
              </a:rPr>
              <a:t>高度固定。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3840" y="895350"/>
            <a:ext cx="2881630" cy="5125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95350"/>
            <a:ext cx="2850515" cy="5067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1270" y="175895"/>
            <a:ext cx="3437255" cy="4559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2295" y="238760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确认订单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73925" y="220154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571740" y="2357120"/>
            <a:ext cx="31661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线条有点粗，需要调细。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28090" y="1779270"/>
            <a:ext cx="1452245" cy="6089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273925" y="92583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7571740" y="89535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标题颜色变化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75550" y="1153160"/>
            <a:ext cx="3166110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手机触屏获取焦点：亮显示标题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松开手指：标题取消高亮显示，并触发跳转至商品详情页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71740" y="2129790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间距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273925" y="299656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6" name="椭圆 35"/>
          <p:cNvSpPr/>
          <p:nvPr/>
        </p:nvSpPr>
        <p:spPr>
          <a:xfrm>
            <a:off x="1228090" y="169608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3890645" y="3904615"/>
            <a:ext cx="3176270" cy="2489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890645" y="1673860"/>
            <a:ext cx="3176270" cy="2489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746500" y="155448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2" name="椭圆 41"/>
          <p:cNvSpPr/>
          <p:nvPr/>
        </p:nvSpPr>
        <p:spPr>
          <a:xfrm>
            <a:off x="3832225" y="378015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4" name="矩形 43"/>
          <p:cNvSpPr/>
          <p:nvPr/>
        </p:nvSpPr>
        <p:spPr>
          <a:xfrm>
            <a:off x="3968115" y="4191635"/>
            <a:ext cx="3098800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935470" y="426783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7584440" y="3176905"/>
            <a:ext cx="345186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活动力立减和优惠券之间应该用细的分割线。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84440" y="2971165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应使用细分割线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435" y="977900"/>
            <a:ext cx="2927350" cy="5205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椭圆 19"/>
          <p:cNvSpPr/>
          <p:nvPr/>
        </p:nvSpPr>
        <p:spPr>
          <a:xfrm>
            <a:off x="4772025" y="121793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069840" y="118745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无法返回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73650" y="1445260"/>
            <a:ext cx="316611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我的</a:t>
            </a:r>
            <a:r>
              <a:rPr lang="en-US" altLang="zh-CN" sz="1200">
                <a:solidFill>
                  <a:schemeClr val="tx1"/>
                </a:solidFill>
              </a:rPr>
              <a:t>----</a:t>
            </a:r>
            <a:r>
              <a:rPr lang="zh-CN" altLang="en-US" sz="1200">
                <a:solidFill>
                  <a:schemeClr val="tx1"/>
                </a:solidFill>
              </a:rPr>
              <a:t>订单</a:t>
            </a:r>
            <a:r>
              <a:rPr lang="en-US" altLang="zh-CN" sz="1200">
                <a:solidFill>
                  <a:schemeClr val="tx1"/>
                </a:solidFill>
              </a:rPr>
              <a:t>----</a:t>
            </a:r>
            <a:r>
              <a:rPr lang="zh-CN" altLang="en-US" sz="1200">
                <a:solidFill>
                  <a:schemeClr val="tx1"/>
                </a:solidFill>
              </a:rPr>
              <a:t>订单详情，进入订单详情后，点击手机下面的返回键，无法返回上一页。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870585"/>
            <a:ext cx="2877185" cy="51161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椭圆 4"/>
          <p:cNvSpPr/>
          <p:nvPr/>
        </p:nvSpPr>
        <p:spPr>
          <a:xfrm>
            <a:off x="4657725" y="18478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55540" y="2003425"/>
            <a:ext cx="31661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间距要保持统一。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5540" y="177609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间距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45210" y="1648460"/>
            <a:ext cx="3176270" cy="2489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23595" y="155448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045210" y="4594860"/>
            <a:ext cx="3176270" cy="2489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429895"/>
            <a:ext cx="3125470" cy="55568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5451214" y="1006774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749029" y="976294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94475" y="975995"/>
            <a:ext cx="200914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明星达人的图集，需要做轮播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156335"/>
            <a:ext cx="2284730" cy="4062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1156335"/>
            <a:ext cx="2267585" cy="4025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6156325" y="142176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454140" y="1625600"/>
            <a:ext cx="316611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评论里的链接，不应该支持点击跳转，需要支持长按复制功能。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54140" y="1350010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链接不支持跳转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83890" y="3173095"/>
            <a:ext cx="2477770" cy="35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0715" y="3833495"/>
            <a:ext cx="2477770" cy="35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845" y="832485"/>
            <a:ext cx="2920365" cy="5193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椭圆 4"/>
          <p:cNvSpPr/>
          <p:nvPr/>
        </p:nvSpPr>
        <p:spPr>
          <a:xfrm>
            <a:off x="4657725" y="18478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55540" y="2051685"/>
            <a:ext cx="31661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整个栏位都可点击，不只是标题和图片。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5540" y="177609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可点击区域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45210" y="1527175"/>
            <a:ext cx="3176270" cy="9086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23595" y="155448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750570"/>
            <a:ext cx="2827020" cy="5026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5173345" y="142176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471160" y="1625600"/>
            <a:ext cx="316611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优讯的检索框，只触发第一次输入的内容进行检索，之后输入的文字，无法进行检索。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71160" y="1350010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检索只触发一次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939165"/>
            <a:ext cx="2800350" cy="49796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椭圆 10"/>
          <p:cNvSpPr/>
          <p:nvPr/>
        </p:nvSpPr>
        <p:spPr>
          <a:xfrm>
            <a:off x="5130800" y="126619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8615" y="12357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73800" y="1235710"/>
            <a:ext cx="2769235" cy="230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>
                <a:solidFill>
                  <a:schemeClr val="tx1"/>
                </a:solidFill>
              </a:rPr>
              <a:t>从下面划出页面时，其他区域应该用灰色透明蒙版遮住。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点击划出页面以外的区域应该是返回上一步，退出自提联系人的编辑页面。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3.</a:t>
            </a:r>
            <a:r>
              <a:rPr lang="zh-CN" altLang="en-US" sz="1200">
                <a:solidFill>
                  <a:schemeClr val="tx1"/>
                </a:solidFill>
              </a:rPr>
              <a:t>划出页面未关闭的时候，不应该对页面以外的区域进行操作，例如，切换配送方式，进入商品详情页。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01090" y="1114425"/>
            <a:ext cx="3145155" cy="3000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5050" y="16319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1101090" y="4382770"/>
            <a:ext cx="3145155" cy="13481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974090" y="438277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5130800" y="393573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28615" y="390525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73800" y="3905250"/>
            <a:ext cx="276923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sz="1200">
                <a:solidFill>
                  <a:schemeClr val="tx1"/>
                </a:solidFill>
              </a:rPr>
              <a:t>输入框高度需要调高些。</a:t>
            </a:r>
            <a:endParaRPr lang="zh-CN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763270"/>
            <a:ext cx="2894965" cy="508571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657725" y="18478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55540" y="2051685"/>
            <a:ext cx="316611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隐藏已关注的达人，达人不够一行时，留空。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55540" y="177609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关注达人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6600" y="1355725"/>
            <a:ext cx="3176270" cy="1372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55955" y="135572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4657725" y="336296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955540" y="3566795"/>
            <a:ext cx="3166110" cy="1418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>
                <a:solidFill>
                  <a:schemeClr val="tx1"/>
                </a:solidFill>
              </a:rPr>
              <a:t>点击图片，放大全屏，进入预览模式。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预览模式下，两个手机触屏缩放，可放大或缩小图片。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ym typeface="+mn-ea"/>
              </a:rPr>
              <a:t>3.</a:t>
            </a:r>
            <a:r>
              <a:rPr lang="zh-CN" altLang="en-US" sz="1200">
                <a:sym typeface="+mn-ea"/>
              </a:rPr>
              <a:t>预览模式下点击图片，退出预览。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5540" y="329120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查看图片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6600" y="3291205"/>
            <a:ext cx="3176270" cy="17773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5955" y="329120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0" y="722630"/>
            <a:ext cx="3044825" cy="5413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椭圆 4"/>
          <p:cNvSpPr/>
          <p:nvPr/>
        </p:nvSpPr>
        <p:spPr>
          <a:xfrm>
            <a:off x="5074285" y="175006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372100" y="1953895"/>
            <a:ext cx="316611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搜索商品</a:t>
            </a:r>
            <a:r>
              <a:rPr lang="en-US" altLang="zh-CN" sz="1200">
                <a:solidFill>
                  <a:schemeClr val="tx1"/>
                </a:solidFill>
              </a:rPr>
              <a:t>---</a:t>
            </a:r>
            <a:r>
              <a:rPr lang="zh-CN" altLang="en-US" sz="1200">
                <a:solidFill>
                  <a:schemeClr val="tx1"/>
                </a:solidFill>
              </a:rPr>
              <a:t>商品详情</a:t>
            </a:r>
            <a:r>
              <a:rPr lang="en-US" altLang="zh-CN" sz="1200">
                <a:solidFill>
                  <a:schemeClr val="tx1"/>
                </a:solidFill>
              </a:rPr>
              <a:t>---</a:t>
            </a:r>
            <a:r>
              <a:rPr lang="zh-CN" altLang="en-US" sz="1200">
                <a:solidFill>
                  <a:schemeClr val="tx1"/>
                </a:solidFill>
              </a:rPr>
              <a:t>立即购买</a:t>
            </a:r>
            <a:r>
              <a:rPr lang="en-US" altLang="zh-CN" sz="1200">
                <a:solidFill>
                  <a:schemeClr val="tx1"/>
                </a:solidFill>
              </a:rPr>
              <a:t>----</a:t>
            </a:r>
            <a:r>
              <a:rPr lang="zh-CN" altLang="en-US" sz="1200">
                <a:solidFill>
                  <a:schemeClr val="tx1"/>
                </a:solidFill>
              </a:rPr>
              <a:t>地址管理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 进入地址管理页点击返回，返回至订单结算页，再点返回，返回至地址管理页面，出现死循环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72100" y="1678305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死循环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53160" y="1678940"/>
            <a:ext cx="3176270" cy="8661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2515" y="1528445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723900"/>
            <a:ext cx="2881630" cy="51250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4584065" y="951230"/>
            <a:ext cx="48723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使用余额支付的栏位，与底部固定悬浮的操作栏位要留有一定的空隙。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高度为</a:t>
            </a:r>
            <a:r>
              <a:rPr lang="en-US" altLang="zh-CN" sz="1200">
                <a:solidFill>
                  <a:srgbClr val="FF0000"/>
                </a:solidFill>
              </a:rPr>
              <a:t>20pt.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84065" y="67564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调整间距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495" y="5280660"/>
            <a:ext cx="3176270" cy="2952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28980" y="507682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4254500" y="72390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878205"/>
            <a:ext cx="2872105" cy="51060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椭圆 10"/>
          <p:cNvSpPr/>
          <p:nvPr/>
        </p:nvSpPr>
        <p:spPr>
          <a:xfrm>
            <a:off x="4359910" y="67437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657725" y="878205"/>
            <a:ext cx="48723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点击提交订单，</a:t>
            </a:r>
            <a:r>
              <a:rPr lang="zh-CN" altLang="en-US" sz="1200">
                <a:sym typeface="+mn-ea"/>
              </a:rPr>
              <a:t>底部滑出页面</a:t>
            </a:r>
            <a:r>
              <a:rPr lang="zh-CN" altLang="en-US" sz="1200">
                <a:solidFill>
                  <a:schemeClr val="tx1"/>
                </a:solidFill>
              </a:rPr>
              <a:t>，其他区域需要深色蒙版遮罩。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点击蒙版处，触发返回操作，弹出是否确认放弃支付的窗口。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59910" y="173545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874395" y="1055370"/>
            <a:ext cx="3176270" cy="30810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05180" y="969010"/>
            <a:ext cx="221615" cy="221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657725" y="60261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缺失灰色蒙版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45" y="2734945"/>
            <a:ext cx="3244215" cy="30537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57725" y="2011045"/>
            <a:ext cx="48723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>
                <a:solidFill>
                  <a:schemeClr val="tx1"/>
                </a:solidFill>
              </a:rPr>
              <a:t>支付宝支付与【确认】按钮之间的间距太近，需增加间距。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【确认】按钮高度有点矮，需要调高。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57725" y="173545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调整间距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395" y="5253990"/>
            <a:ext cx="3176270" cy="8775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5180" y="51625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1141095"/>
            <a:ext cx="2685415" cy="4774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椭圆 10"/>
          <p:cNvSpPr/>
          <p:nvPr/>
        </p:nvSpPr>
        <p:spPr>
          <a:xfrm>
            <a:off x="6906260" y="12128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204075" y="1416685"/>
            <a:ext cx="487235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左侧为微信和支付宝</a:t>
            </a:r>
            <a:r>
              <a:rPr lang="zh-CN" altLang="en-US" sz="1200">
                <a:solidFill>
                  <a:schemeClr val="tx1"/>
                </a:solidFill>
              </a:rPr>
              <a:t>支付成功的提示页，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所有支付成功的页面需要统一成右侧页面。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04075" y="1141095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支付成功页面需统一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5" y="1141095"/>
            <a:ext cx="2702560" cy="4805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0" y="723265"/>
            <a:ext cx="3137535" cy="5579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矩形 30"/>
          <p:cNvSpPr/>
          <p:nvPr/>
        </p:nvSpPr>
        <p:spPr>
          <a:xfrm>
            <a:off x="993140" y="5499735"/>
            <a:ext cx="3685540" cy="802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27100" y="541655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5130800" y="126619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8615" y="12357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73800" y="1235710"/>
            <a:ext cx="2769235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200">
                <a:solidFill>
                  <a:schemeClr val="tx1"/>
                </a:solidFill>
              </a:rPr>
              <a:t>付完款后进入订单详情，退出后，底部导航消失</a:t>
            </a:r>
            <a:endParaRPr lang="zh-CN" sz="120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63" y="880782"/>
            <a:ext cx="2866745" cy="50964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893565" y="3684382"/>
            <a:ext cx="3685540" cy="802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92512" y="3582464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5130800" y="126619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428615" y="123571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73800" y="1235710"/>
            <a:ext cx="2769235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数量大于限购数量时，限购数量以外的商品数为原价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82" y="968188"/>
            <a:ext cx="2617135" cy="4652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611177" y="4504652"/>
            <a:ext cx="3685540" cy="1519629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0124" y="440273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7685742" y="1225849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983557" y="1195369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28741" y="1195368"/>
            <a:ext cx="2769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dirty="0">
                <a:solidFill>
                  <a:schemeClr val="tx1"/>
                </a:solidFill>
              </a:rPr>
              <a:t>话题评论是，输入键盘覆盖了编辑框，看不到编辑内容。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dirty="0">
                <a:solidFill>
                  <a:schemeClr val="tx1"/>
                </a:solidFill>
              </a:rPr>
              <a:t>点击编辑页面以外的区域，应该返回，关闭编辑状态。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2" y="968188"/>
            <a:ext cx="2617134" cy="46526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50" y="3644153"/>
            <a:ext cx="2617135" cy="19767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93322" y="3321424"/>
            <a:ext cx="3571030" cy="4706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98585" y="3168548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8828740" y="2889495"/>
            <a:ext cx="2769235" cy="51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文章评论页，输入框和输入盘之间有空隙。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685742" y="2923438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7983557" y="2892958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5" y="934570"/>
            <a:ext cx="2806233" cy="49888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椭圆 9"/>
          <p:cNvSpPr/>
          <p:nvPr/>
        </p:nvSpPr>
        <p:spPr>
          <a:xfrm>
            <a:off x="4754283" y="1212402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052098" y="1181922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97282" y="1181921"/>
            <a:ext cx="276923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我的</a:t>
            </a:r>
            <a:r>
              <a:rPr lang="en-US" altLang="zh-CN" sz="1200" dirty="0"/>
              <a:t>----</a:t>
            </a:r>
            <a:r>
              <a:rPr lang="zh-CN" altLang="en-US" sz="1200" dirty="0"/>
              <a:t>购物车</a:t>
            </a:r>
            <a:r>
              <a:rPr lang="en-US" altLang="zh-CN" sz="1200" dirty="0"/>
              <a:t>----</a:t>
            </a:r>
            <a:r>
              <a:rPr lang="zh-CN" altLang="en-US" sz="1200" dirty="0"/>
              <a:t>付款时，无法付款，跳转至首页，且底部无</a:t>
            </a:r>
            <a:r>
              <a:rPr lang="en-US" altLang="zh-CN" sz="1200" dirty="0"/>
              <a:t>tab.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00" y="1331258"/>
            <a:ext cx="2564186" cy="45585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4337424" y="1361739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4635239" y="1331259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0423" y="1331258"/>
            <a:ext cx="44569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dirty="0">
                <a:solidFill>
                  <a:schemeClr val="tx1"/>
                </a:solidFill>
              </a:rPr>
              <a:t>关注后，无法取消关注。</a:t>
            </a:r>
            <a:endParaRPr lang="en-US" altLang="zh-CN" sz="12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2.</a:t>
            </a:r>
            <a:r>
              <a:rPr lang="zh-CN" altLang="en-US" sz="1200" dirty="0">
                <a:solidFill>
                  <a:schemeClr val="tx1"/>
                </a:solidFill>
              </a:rPr>
              <a:t>点击头像，没有个人主页。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275" y="838200"/>
            <a:ext cx="2914650" cy="51822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2" name="矩形 31"/>
          <p:cNvSpPr/>
          <p:nvPr/>
        </p:nvSpPr>
        <p:spPr>
          <a:xfrm>
            <a:off x="1176655" y="5596890"/>
            <a:ext cx="3017520" cy="5276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99185" y="550672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3124835"/>
            <a:ext cx="2942590" cy="299974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273925" y="1815465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571740" y="1971040"/>
            <a:ext cx="316611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tx1"/>
                </a:solidFill>
              </a:rPr>
              <a:t>领取优惠券的页面底部需要添加【完成】的按钮，原底部导航隐藏。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71740" y="1743710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完成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08475" y="5506720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019175"/>
            <a:ext cx="2710815" cy="48190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6798049" y="1361739"/>
            <a:ext cx="203835" cy="2038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095864" y="1331259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</a:rPr>
              <a:t>问题解析：</a:t>
            </a:r>
            <a:endParaRPr lang="zh-CN" altLang="en-US" sz="12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1310" y="1330960"/>
            <a:ext cx="200914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同一节点的物流动态，内容和时间的距离需要减小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4973"/>
          <a:stretch>
            <a:fillRect/>
          </a:stretch>
        </p:blipFill>
        <p:spPr>
          <a:xfrm>
            <a:off x="3648710" y="1465580"/>
            <a:ext cx="2802890" cy="35223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</Words>
  <Application>WPS 演示</Application>
  <PresentationFormat>宽屏</PresentationFormat>
  <Paragraphs>330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HF</dc:creator>
  <cp:lastModifiedBy>痴迷orz</cp:lastModifiedBy>
  <cp:revision>12</cp:revision>
  <dcterms:created xsi:type="dcterms:W3CDTF">2018-01-10T01:37:00Z</dcterms:created>
  <dcterms:modified xsi:type="dcterms:W3CDTF">2018-01-11T08:12:54Z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